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2387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24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8670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9701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976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96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3543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50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71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719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575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1EE36-099C-4985-B363-5266D133FA84}" type="datetimeFigureOut">
              <a:rPr lang="zh-TW" altLang="en-US" smtClean="0"/>
              <a:t>2024/6/9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2190D-D455-45E9-BAEF-AF801A04A71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80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" y="0"/>
            <a:ext cx="91419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811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2024-06-09T03:25:16Z</dcterms:created>
  <dcterms:modified xsi:type="dcterms:W3CDTF">2024-06-09T03:25:47Z</dcterms:modified>
</cp:coreProperties>
</file>