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3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67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7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7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96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5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5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7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1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5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80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" y="0"/>
            <a:ext cx="9141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1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2024-06-09T03:25:16Z</dcterms:created>
  <dcterms:modified xsi:type="dcterms:W3CDTF">2024-06-09T03:25:47Z</dcterms:modified>
</cp:coreProperties>
</file>